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4660"/>
  </p:normalViewPr>
  <p:slideViewPr>
    <p:cSldViewPr>
      <p:cViewPr varScale="1">
        <p:scale>
          <a:sx n="107" d="100"/>
          <a:sy n="107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D1F2E19-1837-4218-AEFB-5DB1BBD66DE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C03569-B2A4-4B46-AD5F-4189D8F8D1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cidob.org/es/documentacion/biografias_lideres_politicos/asia/kuwait/sabah_al_sabah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Rachel Himes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000" dirty="0" smtClean="0"/>
              <a:t>Kuwait</a:t>
            </a:r>
            <a:endParaRPr lang="en-US" sz="7000" dirty="0"/>
          </a:p>
        </p:txBody>
      </p:sp>
      <p:pic>
        <p:nvPicPr>
          <p:cNvPr id="22532" name="Picture 4" descr="http://www.gateholidays.com/fr/upload/kuwait_12118793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429000"/>
            <a:ext cx="3975100" cy="26190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534" name="Picture 6" descr="http://wwp.greenwichmeantime.com/images/time/asia/kuwait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66800" y="914400"/>
            <a:ext cx="1671076" cy="1311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://wwp.greenwichmeantime.com/images/time/asia/kuwait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9924" y="914400"/>
            <a:ext cx="1671076" cy="1311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Places to visit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842248" cy="4949952"/>
          </a:xfrm>
        </p:spPr>
        <p:txBody>
          <a:bodyPr>
            <a:normAutofit/>
          </a:bodyPr>
          <a:lstStyle/>
          <a:p>
            <a:r>
              <a:rPr lang="en-US" b="1" dirty="0" smtClean="0"/>
              <a:t>Attractions</a:t>
            </a:r>
            <a:r>
              <a:rPr lang="en-US" dirty="0" smtClean="0"/>
              <a:t> in Kuwait are: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Kuwait Towers</a:t>
            </a:r>
            <a:r>
              <a:rPr lang="en-US" dirty="0" smtClean="0"/>
              <a:t>:  three towers, two which are entertainment spots as well as huge water reservoirs that supply the entire city of Kuwait with water. </a:t>
            </a: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Failaka</a:t>
            </a:r>
            <a:r>
              <a:rPr lang="en-US" dirty="0" smtClean="0">
                <a:solidFill>
                  <a:srgbClr val="C00000"/>
                </a:solidFill>
              </a:rPr>
              <a:t> Island</a:t>
            </a:r>
            <a:r>
              <a:rPr lang="en-US" dirty="0" smtClean="0"/>
              <a:t>: here exists ancient                                                  relics and remains of past civilizations                                            with new restaurants and pools as well.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National Museum</a:t>
            </a:r>
            <a:r>
              <a:rPr lang="en-US" dirty="0" smtClean="0"/>
              <a:t>:  four buildings surrounding a central garden, and contains numerous Islamic pieces of art.</a:t>
            </a:r>
            <a:endParaRPr lang="en-US" dirty="0"/>
          </a:p>
        </p:txBody>
      </p:sp>
      <p:pic>
        <p:nvPicPr>
          <p:cNvPr id="2050" name="Picture 2" descr="http://www.luxurycollectiondestinations.com/images/categories/noteworthy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895600"/>
            <a:ext cx="2971800" cy="24384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Works cited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BBC NEWS | Country Profiles." </a:t>
            </a:r>
            <a:r>
              <a:rPr lang="en-US" i="1" dirty="0" smtClean="0"/>
              <a:t>BBC NEWS | News   	Front Page</a:t>
            </a:r>
            <a:r>
              <a:rPr lang="en-US" dirty="0" smtClean="0"/>
              <a:t>. Web. 17 Mar. 2010. 	</a:t>
            </a:r>
            <a:r>
              <a:rPr lang="en-US" sz="2200" dirty="0" smtClean="0"/>
              <a:t>&lt;http://news.bbc.co.uk/2/hi/country_profiles/default.stm&gt;.</a:t>
            </a:r>
          </a:p>
          <a:p>
            <a:endParaRPr lang="en-US" sz="2200" dirty="0" smtClean="0"/>
          </a:p>
          <a:p>
            <a:r>
              <a:rPr lang="en-US" dirty="0" smtClean="0"/>
              <a:t> "CIA - The World </a:t>
            </a:r>
            <a:r>
              <a:rPr lang="en-US" dirty="0" err="1" smtClean="0"/>
              <a:t>Factbook</a:t>
            </a:r>
            <a:r>
              <a:rPr lang="en-US" dirty="0" smtClean="0"/>
              <a:t>." </a:t>
            </a:r>
            <a:r>
              <a:rPr lang="en-US" i="1" dirty="0" smtClean="0"/>
              <a:t>Welcome to the CIA Web 	Site Central Intelligence Agency</a:t>
            </a:r>
            <a:r>
              <a:rPr lang="en-US" dirty="0" smtClean="0"/>
              <a:t>. Web. 17 Mar. 	2010. </a:t>
            </a:r>
            <a:r>
              <a:rPr lang="en-US" sz="2200" dirty="0" smtClean="0"/>
              <a:t>&lt;https://www.cia.gov/library/publications/the-world-	</a:t>
            </a:r>
            <a:r>
              <a:rPr lang="en-US" sz="2200" dirty="0" err="1" smtClean="0"/>
              <a:t>factbook</a:t>
            </a:r>
            <a:r>
              <a:rPr lang="en-US" sz="2200" dirty="0" smtClean="0"/>
              <a:t>/&gt;.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 </a:t>
            </a:r>
            <a:r>
              <a:rPr lang="en-US" i="1" dirty="0" smtClean="0"/>
              <a:t>Pics4Learning | Free Photos for Education</a:t>
            </a:r>
            <a:r>
              <a:rPr lang="en-US" dirty="0" smtClean="0"/>
              <a:t>. Web. 17 	Mar. 2010. &lt;http://www.pics4learning.com/&gt;.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fao.org/nr/water/aquastat/countries/kuwait/kuwait_count.gif"/>
          <p:cNvPicPr>
            <a:picLocks noChangeAspect="1" noChangeArrowheads="1"/>
          </p:cNvPicPr>
          <p:nvPr/>
        </p:nvPicPr>
        <p:blipFill>
          <a:blip r:embed="rId2" cstate="print"/>
          <a:srcRect l="12800" t="6400" r="4000" b="13600"/>
          <a:stretch>
            <a:fillRect/>
          </a:stretch>
        </p:blipFill>
        <p:spPr bwMode="auto">
          <a:xfrm>
            <a:off x="6858000" y="533400"/>
            <a:ext cx="1905000" cy="18317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Geography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Location</a:t>
            </a:r>
            <a:r>
              <a:rPr lang="en-US" dirty="0" smtClean="0"/>
              <a:t>: Kuwait is located on the               northeastern part of the Arabian Peninsula.</a:t>
            </a:r>
          </a:p>
          <a:p>
            <a:pPr lvl="1"/>
            <a:r>
              <a:rPr lang="en-US" dirty="0" smtClean="0"/>
              <a:t>It’s bordered by Iraq, Saudi Arabia, and the Persian Gulf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Landforms</a:t>
            </a:r>
            <a:r>
              <a:rPr lang="en-US" dirty="0" smtClean="0"/>
              <a:t>: Kuwait is mostly flat, consisting of dry sandy plains.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9220" name="Picture 4" descr="http://www.mudvillegazette.com/milblogs/archives/Range%20in%20Kuwait%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038600"/>
            <a:ext cx="8153400" cy="20106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arm3.static.flickr.com/2019/2076103758_e7fc4eb0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3408" y="1524001"/>
            <a:ext cx="3890091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Geography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" y="1527048"/>
            <a:ext cx="850392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Water Systems</a:t>
            </a:r>
            <a:r>
              <a:rPr lang="en-US" dirty="0" smtClean="0"/>
              <a:t>: The arid climate                           doesn’t allow many permanent                               water sources in Kuwait, but                         streambeds sometimes develop                                       in the desert, where runoff may                                    lay during rainy seasons.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Natural Resources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Petroleum</a:t>
            </a:r>
          </a:p>
          <a:p>
            <a:pPr lvl="1"/>
            <a:r>
              <a:rPr lang="en-US" dirty="0" smtClean="0"/>
              <a:t>Fish</a:t>
            </a:r>
          </a:p>
          <a:p>
            <a:pPr lvl="1"/>
            <a:r>
              <a:rPr lang="en-US" dirty="0" smtClean="0"/>
              <a:t>Shrimp</a:t>
            </a:r>
          </a:p>
          <a:p>
            <a:pPr lvl="1"/>
            <a:r>
              <a:rPr lang="en-US" dirty="0" smtClean="0"/>
              <a:t>Natural gas</a:t>
            </a:r>
            <a:endParaRPr lang="en-US" dirty="0"/>
          </a:p>
        </p:txBody>
      </p:sp>
      <p:pic>
        <p:nvPicPr>
          <p:cNvPr id="8196" name="Picture 4" descr="http://galen-frysinger.com/middle_east/kuwait07.jpg"/>
          <p:cNvPicPr>
            <a:picLocks noChangeAspect="1" noChangeArrowheads="1"/>
          </p:cNvPicPr>
          <p:nvPr/>
        </p:nvPicPr>
        <p:blipFill>
          <a:blip r:embed="rId3" cstate="print"/>
          <a:srcRect l="12731"/>
          <a:stretch>
            <a:fillRect/>
          </a:stretch>
        </p:blipFill>
        <p:spPr bwMode="auto">
          <a:xfrm>
            <a:off x="4419600" y="3886199"/>
            <a:ext cx="3581400" cy="25682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Climate &amp; Vegetation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385048" cy="4492752"/>
          </a:xfrm>
        </p:spPr>
        <p:txBody>
          <a:bodyPr/>
          <a:lstStyle/>
          <a:p>
            <a:r>
              <a:rPr lang="en-US" dirty="0" smtClean="0"/>
              <a:t>Native Wildlife within Kuwait consists of:</a:t>
            </a:r>
          </a:p>
          <a:p>
            <a:pPr lvl="1"/>
            <a:r>
              <a:rPr lang="en-US" dirty="0" smtClean="0"/>
              <a:t>Gazelle</a:t>
            </a:r>
          </a:p>
          <a:p>
            <a:pPr lvl="1"/>
            <a:r>
              <a:rPr lang="en-US" dirty="0" smtClean="0"/>
              <a:t>Sand Cat </a:t>
            </a:r>
          </a:p>
          <a:p>
            <a:pPr lvl="1"/>
            <a:r>
              <a:rPr lang="en-US" dirty="0" smtClean="0"/>
              <a:t>Gerbil</a:t>
            </a:r>
          </a:p>
          <a:p>
            <a:pPr lvl="1"/>
            <a:r>
              <a:rPr lang="en-US" dirty="0" smtClean="0"/>
              <a:t>Mongoose</a:t>
            </a:r>
          </a:p>
          <a:p>
            <a:pPr lvl="1"/>
            <a:r>
              <a:rPr lang="en-US" dirty="0" smtClean="0"/>
              <a:t>Hyena </a:t>
            </a:r>
          </a:p>
          <a:p>
            <a:r>
              <a:rPr lang="en-US" dirty="0" smtClean="0"/>
              <a:t>Due to dry weather with little precipitation, typical vegetation includes shrubs and spring grass in the dry deserts after winter rains.</a:t>
            </a:r>
          </a:p>
        </p:txBody>
      </p:sp>
      <p:pic>
        <p:nvPicPr>
          <p:cNvPr id="7170" name="Picture 2" descr="http://animals.nationalgeographic.com/staticfiles/NGS/Shared/StaticFiles/animals/images/primary/gazelle.jpg"/>
          <p:cNvPicPr>
            <a:picLocks noChangeAspect="1" noChangeArrowheads="1"/>
          </p:cNvPicPr>
          <p:nvPr/>
        </p:nvPicPr>
        <p:blipFill>
          <a:blip r:embed="rId2" cstate="print"/>
          <a:srcRect t="17619" b="8382"/>
          <a:stretch>
            <a:fillRect/>
          </a:stretch>
        </p:blipFill>
        <p:spPr bwMode="auto">
          <a:xfrm>
            <a:off x="3974495" y="2057400"/>
            <a:ext cx="3734405" cy="1905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Government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Kuwait has ruled under the  Al Sabah family for a number of decades.  </a:t>
            </a:r>
          </a:p>
          <a:p>
            <a:r>
              <a:rPr lang="en-US" dirty="0" smtClean="0"/>
              <a:t>Leader: </a:t>
            </a:r>
            <a:r>
              <a:rPr lang="es-ES" dirty="0" err="1" smtClean="0">
                <a:hlinkClick r:id="rId2"/>
              </a:rPr>
              <a:t>Sheikh</a:t>
            </a:r>
            <a:r>
              <a:rPr lang="es-ES" dirty="0" smtClean="0">
                <a:hlinkClick r:id="rId2"/>
              </a:rPr>
              <a:t> Sabah Al Ahmad Al </a:t>
            </a:r>
            <a:r>
              <a:rPr lang="es-ES" dirty="0" err="1" smtClean="0">
                <a:hlinkClick r:id="rId2"/>
              </a:rPr>
              <a:t>Jabir</a:t>
            </a:r>
            <a:r>
              <a:rPr lang="es-ES" dirty="0" smtClean="0">
                <a:hlinkClick r:id="rId2"/>
              </a:rPr>
              <a:t> Al Sabah</a:t>
            </a:r>
            <a:endParaRPr lang="es-ES" dirty="0" smtClean="0"/>
          </a:p>
          <a:p>
            <a:r>
              <a:rPr lang="es-ES" dirty="0" err="1" smtClean="0"/>
              <a:t>Type</a:t>
            </a:r>
            <a:r>
              <a:rPr lang="es-ES" dirty="0" smtClean="0"/>
              <a:t>: </a:t>
            </a:r>
            <a:r>
              <a:rPr lang="en-US" dirty="0" smtClean="0"/>
              <a:t>constitutional monarchy.</a:t>
            </a:r>
          </a:p>
          <a:p>
            <a:r>
              <a:rPr lang="en-US" i="1" dirty="0" smtClean="0"/>
              <a:t>Population: 2,728,041</a:t>
            </a:r>
          </a:p>
          <a:p>
            <a:r>
              <a:rPr lang="en-US" i="1" dirty="0" smtClean="0"/>
              <a:t>Life Expectancy: 77.9 years</a:t>
            </a:r>
            <a:endParaRPr lang="en-US" dirty="0"/>
          </a:p>
        </p:txBody>
      </p:sp>
      <p:pic>
        <p:nvPicPr>
          <p:cNvPr id="6146" name="Picture 2" descr="http://forum.globaltimes.cn/forum/attachment.php?attachmentid=13721&amp;d=1259303735"/>
          <p:cNvPicPr>
            <a:picLocks noChangeAspect="1" noChangeArrowheads="1"/>
          </p:cNvPicPr>
          <p:nvPr/>
        </p:nvPicPr>
        <p:blipFill>
          <a:blip r:embed="rId3" cstate="print"/>
          <a:srcRect b="12000"/>
          <a:stretch>
            <a:fillRect/>
          </a:stretch>
        </p:blipFill>
        <p:spPr bwMode="auto">
          <a:xfrm>
            <a:off x="5638800" y="2971800"/>
            <a:ext cx="3000375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cia.gov/library/publications/the-world-factbook/photo_gallery/ku/images/large/KU_001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819400"/>
            <a:ext cx="3136900" cy="2509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History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76400"/>
            <a:ext cx="8503920" cy="1444752"/>
          </a:xfrm>
        </p:spPr>
        <p:txBody>
          <a:bodyPr/>
          <a:lstStyle/>
          <a:p>
            <a:r>
              <a:rPr lang="en-US" dirty="0" smtClean="0"/>
              <a:t>Dhows (Arab sailing vessels) played an important role in Kuwait's maritime history, and were used in                 			         trade, fishing, and pearling.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62400" y="3352800"/>
            <a:ext cx="5029200" cy="3048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700" dirty="0" smtClean="0"/>
              <a:t>In 1961, Britain ended the protection of Kuwait, giving Kuwait independence, which forced Iraq to end all claims on taking over the land.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Current Event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514600"/>
            <a:ext cx="8503920" cy="3584448"/>
          </a:xfrm>
        </p:spPr>
        <p:txBody>
          <a:bodyPr/>
          <a:lstStyle/>
          <a:p>
            <a:pPr algn="ctr"/>
            <a:r>
              <a:rPr lang="en-US" dirty="0" smtClean="0"/>
              <a:t>Problems at Kuwaiti investment firms, led the government of the world’s fourth-largest oil exporter, Kuwait to approve a “Financial Stability Law” rescue package worth $5.2 billion last year in order to restructure companies debts.</a:t>
            </a:r>
            <a:endParaRPr lang="en-US" dirty="0"/>
          </a:p>
        </p:txBody>
      </p:sp>
      <p:pic>
        <p:nvPicPr>
          <p:cNvPr id="23554" name="Picture 2" descr="http://belmontfrontporch.files.wordpress.com/2007/11/dollar-sign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2438400" cy="2606365"/>
          </a:xfrm>
          <a:prstGeom prst="rect">
            <a:avLst/>
          </a:prstGeom>
          <a:noFill/>
        </p:spPr>
      </p:pic>
      <p:pic>
        <p:nvPicPr>
          <p:cNvPr id="5" name="Picture 2" descr="http://belmontfrontporch.files.wordpress.com/2007/11/dollar-sign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22374">
            <a:off x="7086600" y="4648200"/>
            <a:ext cx="1676400" cy="179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Economy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economy is small and open, but </a:t>
            </a:r>
            <a:r>
              <a:rPr lang="en-US" dirty="0" smtClean="0"/>
              <a:t>ma</a:t>
            </a:r>
            <a:r>
              <a:rPr lang="en-US" dirty="0" smtClean="0"/>
              <a:t>inly based on the petroleum industry.</a:t>
            </a:r>
          </a:p>
          <a:p>
            <a:pPr lvl="1"/>
            <a:r>
              <a:rPr lang="en-US" dirty="0" smtClean="0"/>
              <a:t>It has one of the largest reserves of crude oil.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produces an annual income of about $47.3 billion, making it one of the richest countries in the world.</a:t>
            </a:r>
          </a:p>
          <a:p>
            <a:endParaRPr lang="en-US" dirty="0" smtClean="0"/>
          </a:p>
          <a:p>
            <a:r>
              <a:rPr lang="en-US" dirty="0" smtClean="0"/>
              <a:t>The currency of Kuwait is the dinar, which is the highest-valued currency unit in the world.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Culture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</p:spPr>
        <p:txBody>
          <a:bodyPr/>
          <a:lstStyle/>
          <a:p>
            <a:r>
              <a:rPr lang="en-US" dirty="0" smtClean="0"/>
              <a:t>On article of women’s traditional clothing </a:t>
            </a:r>
            <a:r>
              <a:rPr lang="en-US" dirty="0" smtClean="0"/>
              <a:t>is </a:t>
            </a:r>
            <a:r>
              <a:rPr lang="en-US" dirty="0" smtClean="0"/>
              <a:t>an </a:t>
            </a:r>
            <a:r>
              <a:rPr lang="en-US" dirty="0" err="1" smtClean="0"/>
              <a:t>aba</a:t>
            </a:r>
            <a:r>
              <a:rPr lang="en-US" dirty="0" smtClean="0"/>
              <a:t>, a head-to-toe silky black </a:t>
            </a:r>
            <a:r>
              <a:rPr lang="en-US" dirty="0" smtClean="0"/>
              <a:t>cloak.</a:t>
            </a:r>
          </a:p>
          <a:p>
            <a:r>
              <a:rPr lang="en-US" dirty="0" smtClean="0"/>
              <a:t>Men wear a </a:t>
            </a:r>
            <a:r>
              <a:rPr lang="en-US" dirty="0" err="1" smtClean="0"/>
              <a:t>dishdasha</a:t>
            </a:r>
            <a:r>
              <a:rPr lang="en-US" dirty="0" smtClean="0"/>
              <a:t>, which is                                      a full length robe.</a:t>
            </a:r>
          </a:p>
          <a:p>
            <a:endParaRPr lang="en-US" dirty="0" smtClean="0"/>
          </a:p>
          <a:p>
            <a:r>
              <a:rPr lang="en-US" dirty="0" smtClean="0"/>
              <a:t>The national dish of Kuwait is                                   </a:t>
            </a:r>
            <a:r>
              <a:rPr lang="en-US" dirty="0" err="1" smtClean="0"/>
              <a:t>machboos</a:t>
            </a:r>
            <a:r>
              <a:rPr lang="en-US" dirty="0" smtClean="0"/>
              <a:t>, usually chicken or                                        fish cooked over well-prepared rice.</a:t>
            </a:r>
          </a:p>
          <a:p>
            <a:r>
              <a:rPr lang="en-US" dirty="0" smtClean="0"/>
              <a:t>The main Kuwait language is the Gulf Arabic. </a:t>
            </a:r>
          </a:p>
          <a:p>
            <a:endParaRPr lang="en-US" dirty="0"/>
          </a:p>
        </p:txBody>
      </p:sp>
      <p:pic>
        <p:nvPicPr>
          <p:cNvPr id="3074" name="Picture 2" descr="http://www.aware.com.kw/html/images/Machboos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514600"/>
            <a:ext cx="2857500" cy="2143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145</TotalTime>
  <Words>459</Words>
  <Application>Microsoft Office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Kuwait</vt:lpstr>
      <vt:lpstr>Geography</vt:lpstr>
      <vt:lpstr>Geography</vt:lpstr>
      <vt:lpstr>Climate &amp; Vegetation </vt:lpstr>
      <vt:lpstr>Government</vt:lpstr>
      <vt:lpstr>History</vt:lpstr>
      <vt:lpstr>Current Event</vt:lpstr>
      <vt:lpstr>Economy</vt:lpstr>
      <vt:lpstr>Culture</vt:lpstr>
      <vt:lpstr>Places to visit</vt:lpstr>
      <vt:lpstr>Works cited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Kuwait</dc:title>
  <dc:creator>rachelnhimes</dc:creator>
  <cp:lastModifiedBy>rachelnhimes</cp:lastModifiedBy>
  <cp:revision>22</cp:revision>
  <dcterms:created xsi:type="dcterms:W3CDTF">2010-03-17T16:21:00Z</dcterms:created>
  <dcterms:modified xsi:type="dcterms:W3CDTF">2010-03-18T16:40:48Z</dcterms:modified>
</cp:coreProperties>
</file>